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>
        <p:scale>
          <a:sx n="66" d="100"/>
          <a:sy n="66" d="100"/>
        </p:scale>
        <p:origin x="-2298" y="-930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=""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=""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=""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=""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303086" y="5456104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46879" y="5456104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=""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87143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=""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21035"/>
            <a:ext cx="5524251" cy="4081981"/>
          </a:xfrm>
          <a:prstGeom prst="rect">
            <a:avLst/>
          </a:prstGeom>
        </p:spPr>
      </p:pic>
      <p:sp>
        <p:nvSpPr>
          <p:cNvPr id="12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406739" y="896871"/>
            <a:ext cx="7831172" cy="62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=""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=""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=""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="" xmlns:a16="http://schemas.microsoft.com/office/drawing/2014/main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" y="3639288"/>
            <a:ext cx="4458086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=""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=""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=""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=""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141642" y="552648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012935" y="552648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=""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9525681" y="5520113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=""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=""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=""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=""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209526" y="2392487"/>
            <a:ext cx="3917354" cy="1938998"/>
            <a:chOff x="1191010" y="2227001"/>
            <a:chExt cx="3917354" cy="1938998"/>
          </a:xfrm>
        </p:grpSpPr>
        <p:pic>
          <p:nvPicPr>
            <p:cNvPr id="27" name="Grafik 26">
              <a:extLst>
                <a:ext uri="{FF2B5EF4-FFF2-40B4-BE49-F238E27FC236}">
                  <a16:creationId xmlns="" xmlns:a16="http://schemas.microsoft.com/office/drawing/2014/main" id="{8298B30C-A377-4711-943E-4C7FFCCC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992" y="2227001"/>
              <a:ext cx="2488722" cy="75009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="" xmlns:a16="http://schemas.microsoft.com/office/drawing/2014/main" id="{4F93B4E4-CFF2-4052-84D0-60314B6BD10F}"/>
                </a:ext>
              </a:extLst>
            </p:cNvPr>
            <p:cNvSpPr txBox="1"/>
            <p:nvPr/>
          </p:nvSpPr>
          <p:spPr>
            <a:xfrm>
              <a:off x="2365434" y="2327854"/>
              <a:ext cx="17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Character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="" xmlns:a16="http://schemas.microsoft.com/office/drawing/2014/main" id="{97FFF186-09BC-4A44-A53B-6E46A9E77EA8}"/>
                </a:ext>
              </a:extLst>
            </p:cNvPr>
            <p:cNvSpPr txBox="1"/>
            <p:nvPr/>
          </p:nvSpPr>
          <p:spPr>
            <a:xfrm>
              <a:off x="1191010" y="3581224"/>
              <a:ext cx="39173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Third Person Character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="" xmlns:a16="http://schemas.microsoft.com/office/drawing/2014/main" id="{4CAB9E1F-3211-4247-B090-12905AADE4D3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3241353" y="2977099"/>
              <a:ext cx="52" cy="49670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=""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=""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=""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=""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=""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1849855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=""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02D5E86B-016C-44AD-904C-6DA5A8A0E0EE}"/>
              </a:ext>
            </a:extLst>
          </p:cNvPr>
          <p:cNvSpPr txBox="1"/>
          <p:nvPr/>
        </p:nvSpPr>
        <p:spPr>
          <a:xfrm>
            <a:off x="3578725" y="4766218"/>
            <a:ext cx="50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1:00 of </a:t>
            </a:r>
            <a:r>
              <a:rPr lang="en-US" sz="3200" dirty="0" smtClean="0">
                <a:solidFill>
                  <a:schemeClr val="bg1"/>
                </a:solidFill>
                <a:latin typeface="Adobe Garamond Pro" pitchFamily="18" charset="0"/>
              </a:rPr>
              <a:t>gameplay footage</a:t>
            </a:r>
            <a:endParaRPr lang="en-US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=""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=""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07005" y="1552218"/>
            <a:ext cx="10465502" cy="4831014"/>
            <a:chOff x="462476" y="1448947"/>
            <a:chExt cx="11694419" cy="5398298"/>
          </a:xfrm>
        </p:grpSpPr>
        <p:sp>
          <p:nvSpPr>
            <p:cNvPr id="7" name="Textfeld 6">
              <a:extLst>
                <a:ext uri="{FF2B5EF4-FFF2-40B4-BE49-F238E27FC236}">
                  <a16:creationId xmlns=""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1844230" y="1764601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=""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574929" y="5987452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=""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8040410" y="1798349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=""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62476" y="480581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=""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491953" y="4786014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=""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834857" y="3222944"/>
              <a:ext cx="2420319" cy="72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=""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909501" y="3128053"/>
              <a:ext cx="2851004" cy="1203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</a:t>
              </a:r>
              <a:r>
                <a:rPr lang="en-US" sz="3200" dirty="0" smtClean="0">
                  <a:solidFill>
                    <a:schemeClr val="bg1"/>
                  </a:solidFill>
                  <a:latin typeface="Adobe Garamond Pro" pitchFamily="18" charset="0"/>
                </a:rPr>
                <a:t>leisure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  <a:endParaRPr lang="en-US" sz="3200" dirty="0">
                <a:solidFill>
                  <a:schemeClr val="bg1"/>
                </a:solidFill>
                <a:latin typeface="Adobe Garamond Pro" pitchFamily="18" charset="0"/>
              </a:endParaRP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705" y="1448947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=""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=""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=""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=""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=""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=""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=""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=""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=""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=""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=""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=""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=""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=""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=""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=""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=""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=""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=""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=""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=""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=""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=""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=""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="" xmlns:a16="http://schemas.microsoft.com/office/drawing/2014/main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74" y="1586545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="" xmlns:a16="http://schemas.microsoft.com/office/drawing/2014/main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84" y="-1729926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="" xmlns:a16="http://schemas.microsoft.com/office/drawing/2014/main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94" y="2159726"/>
            <a:ext cx="2366857" cy="2804695"/>
          </a:xfrm>
          <a:prstGeom prst="rect">
            <a:avLst/>
          </a:prstGeom>
        </p:spPr>
      </p:pic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=""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=""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=""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1439</Words>
  <Application>Microsoft Office PowerPoint</Application>
  <PresentationFormat>Custom</PresentationFormat>
  <Paragraphs>178</Paragraphs>
  <Slides>19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Windows User</cp:lastModifiedBy>
  <cp:revision>152</cp:revision>
  <dcterms:created xsi:type="dcterms:W3CDTF">2019-06-05T13:05:48Z</dcterms:created>
  <dcterms:modified xsi:type="dcterms:W3CDTF">2019-06-24T10:45:11Z</dcterms:modified>
</cp:coreProperties>
</file>